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A015-2914-4C75-9FC9-B5593074212C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3A3A-9A91-4E52-9A0B-1799CC3E8E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 descr="Granite"/>
          <p:cNvSpPr>
            <a:spLocks/>
          </p:cNvSpPr>
          <p:nvPr/>
        </p:nvSpPr>
        <p:spPr bwMode="auto">
          <a:xfrm>
            <a:off x="1368425" y="354495"/>
            <a:ext cx="1495564" cy="1351722"/>
          </a:xfrm>
          <a:custGeom>
            <a:avLst/>
            <a:gdLst>
              <a:gd name="T0" fmla="*/ 173 w 1119"/>
              <a:gd name="T1" fmla="*/ 155 h 969"/>
              <a:gd name="T2" fmla="*/ 0 w 1119"/>
              <a:gd name="T3" fmla="*/ 475 h 969"/>
              <a:gd name="T4" fmla="*/ 27 w 1119"/>
              <a:gd name="T5" fmla="*/ 612 h 969"/>
              <a:gd name="T6" fmla="*/ 45 w 1119"/>
              <a:gd name="T7" fmla="*/ 667 h 969"/>
              <a:gd name="T8" fmla="*/ 82 w 1119"/>
              <a:gd name="T9" fmla="*/ 713 h 969"/>
              <a:gd name="T10" fmla="*/ 137 w 1119"/>
              <a:gd name="T11" fmla="*/ 731 h 969"/>
              <a:gd name="T12" fmla="*/ 192 w 1119"/>
              <a:gd name="T13" fmla="*/ 750 h 969"/>
              <a:gd name="T14" fmla="*/ 237 w 1119"/>
              <a:gd name="T15" fmla="*/ 786 h 969"/>
              <a:gd name="T16" fmla="*/ 329 w 1119"/>
              <a:gd name="T17" fmla="*/ 832 h 969"/>
              <a:gd name="T18" fmla="*/ 448 w 1119"/>
              <a:gd name="T19" fmla="*/ 923 h 969"/>
              <a:gd name="T20" fmla="*/ 521 w 1119"/>
              <a:gd name="T21" fmla="*/ 969 h 969"/>
              <a:gd name="T22" fmla="*/ 640 w 1119"/>
              <a:gd name="T23" fmla="*/ 960 h 969"/>
              <a:gd name="T24" fmla="*/ 713 w 1119"/>
              <a:gd name="T25" fmla="*/ 914 h 969"/>
              <a:gd name="T26" fmla="*/ 868 w 1119"/>
              <a:gd name="T27" fmla="*/ 859 h 969"/>
              <a:gd name="T28" fmla="*/ 978 w 1119"/>
              <a:gd name="T29" fmla="*/ 795 h 969"/>
              <a:gd name="T30" fmla="*/ 1042 w 1119"/>
              <a:gd name="T31" fmla="*/ 731 h 969"/>
              <a:gd name="T32" fmla="*/ 1097 w 1119"/>
              <a:gd name="T33" fmla="*/ 622 h 969"/>
              <a:gd name="T34" fmla="*/ 1097 w 1119"/>
              <a:gd name="T35" fmla="*/ 512 h 969"/>
              <a:gd name="T36" fmla="*/ 1060 w 1119"/>
              <a:gd name="T37" fmla="*/ 484 h 969"/>
              <a:gd name="T38" fmla="*/ 1024 w 1119"/>
              <a:gd name="T39" fmla="*/ 430 h 969"/>
              <a:gd name="T40" fmla="*/ 877 w 1119"/>
              <a:gd name="T41" fmla="*/ 210 h 969"/>
              <a:gd name="T42" fmla="*/ 841 w 1119"/>
              <a:gd name="T43" fmla="*/ 164 h 969"/>
              <a:gd name="T44" fmla="*/ 777 w 1119"/>
              <a:gd name="T45" fmla="*/ 146 h 969"/>
              <a:gd name="T46" fmla="*/ 667 w 1119"/>
              <a:gd name="T47" fmla="*/ 82 h 969"/>
              <a:gd name="T48" fmla="*/ 457 w 1119"/>
              <a:gd name="T49" fmla="*/ 0 h 969"/>
              <a:gd name="T50" fmla="*/ 310 w 1119"/>
              <a:gd name="T51" fmla="*/ 55 h 969"/>
              <a:gd name="T52" fmla="*/ 210 w 1119"/>
              <a:gd name="T53" fmla="*/ 137 h 969"/>
              <a:gd name="T54" fmla="*/ 173 w 1119"/>
              <a:gd name="T55" fmla="*/ 155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9" h="969">
                <a:moveTo>
                  <a:pt x="173" y="155"/>
                </a:moveTo>
                <a:cubicBezTo>
                  <a:pt x="143" y="278"/>
                  <a:pt x="39" y="357"/>
                  <a:pt x="0" y="475"/>
                </a:cubicBezTo>
                <a:cubicBezTo>
                  <a:pt x="12" y="564"/>
                  <a:pt x="4" y="518"/>
                  <a:pt x="27" y="612"/>
                </a:cubicBezTo>
                <a:cubicBezTo>
                  <a:pt x="32" y="631"/>
                  <a:pt x="31" y="653"/>
                  <a:pt x="45" y="667"/>
                </a:cubicBezTo>
                <a:cubicBezTo>
                  <a:pt x="72" y="694"/>
                  <a:pt x="59" y="679"/>
                  <a:pt x="82" y="713"/>
                </a:cubicBezTo>
                <a:cubicBezTo>
                  <a:pt x="133" y="696"/>
                  <a:pt x="86" y="703"/>
                  <a:pt x="137" y="731"/>
                </a:cubicBezTo>
                <a:cubicBezTo>
                  <a:pt x="154" y="740"/>
                  <a:pt x="192" y="750"/>
                  <a:pt x="192" y="750"/>
                </a:cubicBezTo>
                <a:cubicBezTo>
                  <a:pt x="226" y="800"/>
                  <a:pt x="191" y="760"/>
                  <a:pt x="237" y="786"/>
                </a:cubicBezTo>
                <a:cubicBezTo>
                  <a:pt x="326" y="836"/>
                  <a:pt x="257" y="815"/>
                  <a:pt x="329" y="832"/>
                </a:cubicBezTo>
                <a:cubicBezTo>
                  <a:pt x="365" y="868"/>
                  <a:pt x="409" y="891"/>
                  <a:pt x="448" y="923"/>
                </a:cubicBezTo>
                <a:cubicBezTo>
                  <a:pt x="474" y="944"/>
                  <a:pt x="488" y="958"/>
                  <a:pt x="521" y="969"/>
                </a:cubicBezTo>
                <a:cubicBezTo>
                  <a:pt x="561" y="966"/>
                  <a:pt x="601" y="967"/>
                  <a:pt x="640" y="960"/>
                </a:cubicBezTo>
                <a:cubicBezTo>
                  <a:pt x="673" y="954"/>
                  <a:pt x="685" y="928"/>
                  <a:pt x="713" y="914"/>
                </a:cubicBezTo>
                <a:cubicBezTo>
                  <a:pt x="759" y="891"/>
                  <a:pt x="819" y="871"/>
                  <a:pt x="868" y="859"/>
                </a:cubicBezTo>
                <a:cubicBezTo>
                  <a:pt x="903" y="836"/>
                  <a:pt x="945" y="821"/>
                  <a:pt x="978" y="795"/>
                </a:cubicBezTo>
                <a:cubicBezTo>
                  <a:pt x="993" y="783"/>
                  <a:pt x="1024" y="750"/>
                  <a:pt x="1042" y="731"/>
                </a:cubicBezTo>
                <a:cubicBezTo>
                  <a:pt x="1052" y="692"/>
                  <a:pt x="1068" y="649"/>
                  <a:pt x="1097" y="622"/>
                </a:cubicBezTo>
                <a:cubicBezTo>
                  <a:pt x="1110" y="581"/>
                  <a:pt x="1119" y="565"/>
                  <a:pt x="1097" y="512"/>
                </a:cubicBezTo>
                <a:cubicBezTo>
                  <a:pt x="1091" y="498"/>
                  <a:pt x="1070" y="496"/>
                  <a:pt x="1060" y="484"/>
                </a:cubicBezTo>
                <a:cubicBezTo>
                  <a:pt x="1046" y="468"/>
                  <a:pt x="1034" y="449"/>
                  <a:pt x="1024" y="430"/>
                </a:cubicBezTo>
                <a:cubicBezTo>
                  <a:pt x="977" y="338"/>
                  <a:pt x="952" y="285"/>
                  <a:pt x="877" y="210"/>
                </a:cubicBezTo>
                <a:cubicBezTo>
                  <a:pt x="861" y="194"/>
                  <a:pt x="861" y="176"/>
                  <a:pt x="841" y="164"/>
                </a:cubicBezTo>
                <a:cubicBezTo>
                  <a:pt x="833" y="159"/>
                  <a:pt x="782" y="147"/>
                  <a:pt x="777" y="146"/>
                </a:cubicBezTo>
                <a:cubicBezTo>
                  <a:pt x="739" y="121"/>
                  <a:pt x="709" y="96"/>
                  <a:pt x="667" y="82"/>
                </a:cubicBezTo>
                <a:cubicBezTo>
                  <a:pt x="587" y="109"/>
                  <a:pt x="530" y="24"/>
                  <a:pt x="457" y="0"/>
                </a:cubicBezTo>
                <a:cubicBezTo>
                  <a:pt x="414" y="28"/>
                  <a:pt x="360" y="43"/>
                  <a:pt x="310" y="55"/>
                </a:cubicBezTo>
                <a:cubicBezTo>
                  <a:pt x="238" y="103"/>
                  <a:pt x="271" y="76"/>
                  <a:pt x="210" y="137"/>
                </a:cubicBezTo>
                <a:cubicBezTo>
                  <a:pt x="200" y="147"/>
                  <a:pt x="183" y="145"/>
                  <a:pt x="173" y="155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172199" y="4351681"/>
            <a:ext cx="2489889" cy="1541119"/>
          </a:xfrm>
          <a:custGeom>
            <a:avLst/>
            <a:gdLst>
              <a:gd name="G0" fmla="+- 4714 0 0"/>
              <a:gd name="G1" fmla="+- 21600 0 4714"/>
              <a:gd name="G2" fmla="*/ 4714 1 2"/>
              <a:gd name="G3" fmla="+- 21600 0 G2"/>
              <a:gd name="G4" fmla="+/ 4714 21600 2"/>
              <a:gd name="G5" fmla="+/ G1 0 2"/>
              <a:gd name="G6" fmla="*/ 21600 21600 4714"/>
              <a:gd name="G7" fmla="*/ G6 1 2"/>
              <a:gd name="G8" fmla="+- 21600 0 G7"/>
              <a:gd name="G9" fmla="*/ 21600 1 2"/>
              <a:gd name="G10" fmla="+- 4714 0 G9"/>
              <a:gd name="G11" fmla="?: G10 G8 0"/>
              <a:gd name="G12" fmla="?: G10 G7 21600"/>
              <a:gd name="T0" fmla="*/ 19243 w 21600"/>
              <a:gd name="T1" fmla="*/ 10800 h 21600"/>
              <a:gd name="T2" fmla="*/ 10800 w 21600"/>
              <a:gd name="T3" fmla="*/ 21600 h 21600"/>
              <a:gd name="T4" fmla="*/ 2357 w 21600"/>
              <a:gd name="T5" fmla="*/ 10800 h 21600"/>
              <a:gd name="T6" fmla="*/ 10800 w 21600"/>
              <a:gd name="T7" fmla="*/ 0 h 21600"/>
              <a:gd name="T8" fmla="*/ 4157 w 21600"/>
              <a:gd name="T9" fmla="*/ 4157 h 21600"/>
              <a:gd name="T10" fmla="*/ 17443 w 21600"/>
              <a:gd name="T11" fmla="*/ 174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714" y="21600"/>
                </a:lnTo>
                <a:lnTo>
                  <a:pt x="1688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16388" name="Picture 4" descr="binhchiad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32" y="1232521"/>
            <a:ext cx="1895475" cy="5221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172199" y="4351682"/>
            <a:ext cx="2489889" cy="154111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40566"/>
            <a:ext cx="2869096" cy="4541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552949" y="2203175"/>
            <a:ext cx="2189094" cy="3689626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72199" y="2203173"/>
            <a:ext cx="977348" cy="3014869"/>
            <a:chOff x="4800" y="1776"/>
            <a:chExt cx="288" cy="1152"/>
          </a:xfrm>
        </p:grpSpPr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4800" y="1776"/>
              <a:ext cx="240" cy="48"/>
            </a:xfrm>
            <a:prstGeom prst="rect">
              <a:avLst/>
            </a:prstGeom>
            <a:solidFill>
              <a:srgbClr val="6699FF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5040" y="1776"/>
              <a:ext cx="48" cy="1152"/>
            </a:xfrm>
            <a:prstGeom prst="rect">
              <a:avLst/>
            </a:prstGeom>
            <a:solidFill>
              <a:srgbClr val="6699FF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572 C 0.04601 -0.01526 0.09306 -0.04555 0.14028 -0.05734 C 0.1875 -0.06914 0.25174 -0.06914 0.28282 -0.05365 C 0.31355 -0.03769 0.31563 -0.00024 0.32622 0.03884 C 0.33646 0.07768 0.34202 0.12786 0.34566 0.17919 C 0.35 0.23075 0.34827 0.31976 0.34879 0.34936 " pathEditMode="relative" rAng="0" ptsTypes="aaaaaA">
                                      <p:cBhvr>
                                        <p:cTn id="11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243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3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 descr="Granite"/>
          <p:cNvSpPr>
            <a:spLocks/>
          </p:cNvSpPr>
          <p:nvPr/>
        </p:nvSpPr>
        <p:spPr bwMode="auto">
          <a:xfrm>
            <a:off x="4724400" y="4572000"/>
            <a:ext cx="1219200" cy="1300163"/>
          </a:xfrm>
          <a:custGeom>
            <a:avLst/>
            <a:gdLst>
              <a:gd name="T0" fmla="*/ 173 w 1119"/>
              <a:gd name="T1" fmla="*/ 155 h 969"/>
              <a:gd name="T2" fmla="*/ 0 w 1119"/>
              <a:gd name="T3" fmla="*/ 475 h 969"/>
              <a:gd name="T4" fmla="*/ 27 w 1119"/>
              <a:gd name="T5" fmla="*/ 612 h 969"/>
              <a:gd name="T6" fmla="*/ 45 w 1119"/>
              <a:gd name="T7" fmla="*/ 667 h 969"/>
              <a:gd name="T8" fmla="*/ 82 w 1119"/>
              <a:gd name="T9" fmla="*/ 713 h 969"/>
              <a:gd name="T10" fmla="*/ 137 w 1119"/>
              <a:gd name="T11" fmla="*/ 731 h 969"/>
              <a:gd name="T12" fmla="*/ 192 w 1119"/>
              <a:gd name="T13" fmla="*/ 750 h 969"/>
              <a:gd name="T14" fmla="*/ 237 w 1119"/>
              <a:gd name="T15" fmla="*/ 786 h 969"/>
              <a:gd name="T16" fmla="*/ 329 w 1119"/>
              <a:gd name="T17" fmla="*/ 832 h 969"/>
              <a:gd name="T18" fmla="*/ 448 w 1119"/>
              <a:gd name="T19" fmla="*/ 923 h 969"/>
              <a:gd name="T20" fmla="*/ 521 w 1119"/>
              <a:gd name="T21" fmla="*/ 969 h 969"/>
              <a:gd name="T22" fmla="*/ 640 w 1119"/>
              <a:gd name="T23" fmla="*/ 960 h 969"/>
              <a:gd name="T24" fmla="*/ 713 w 1119"/>
              <a:gd name="T25" fmla="*/ 914 h 969"/>
              <a:gd name="T26" fmla="*/ 868 w 1119"/>
              <a:gd name="T27" fmla="*/ 859 h 969"/>
              <a:gd name="T28" fmla="*/ 978 w 1119"/>
              <a:gd name="T29" fmla="*/ 795 h 969"/>
              <a:gd name="T30" fmla="*/ 1042 w 1119"/>
              <a:gd name="T31" fmla="*/ 731 h 969"/>
              <a:gd name="T32" fmla="*/ 1097 w 1119"/>
              <a:gd name="T33" fmla="*/ 622 h 969"/>
              <a:gd name="T34" fmla="*/ 1097 w 1119"/>
              <a:gd name="T35" fmla="*/ 512 h 969"/>
              <a:gd name="T36" fmla="*/ 1060 w 1119"/>
              <a:gd name="T37" fmla="*/ 484 h 969"/>
              <a:gd name="T38" fmla="*/ 1024 w 1119"/>
              <a:gd name="T39" fmla="*/ 430 h 969"/>
              <a:gd name="T40" fmla="*/ 877 w 1119"/>
              <a:gd name="T41" fmla="*/ 210 h 969"/>
              <a:gd name="T42" fmla="*/ 841 w 1119"/>
              <a:gd name="T43" fmla="*/ 164 h 969"/>
              <a:gd name="T44" fmla="*/ 777 w 1119"/>
              <a:gd name="T45" fmla="*/ 146 h 969"/>
              <a:gd name="T46" fmla="*/ 667 w 1119"/>
              <a:gd name="T47" fmla="*/ 82 h 969"/>
              <a:gd name="T48" fmla="*/ 457 w 1119"/>
              <a:gd name="T49" fmla="*/ 0 h 969"/>
              <a:gd name="T50" fmla="*/ 310 w 1119"/>
              <a:gd name="T51" fmla="*/ 55 h 969"/>
              <a:gd name="T52" fmla="*/ 210 w 1119"/>
              <a:gd name="T53" fmla="*/ 137 h 969"/>
              <a:gd name="T54" fmla="*/ 173 w 1119"/>
              <a:gd name="T55" fmla="*/ 155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9" h="969">
                <a:moveTo>
                  <a:pt x="173" y="155"/>
                </a:moveTo>
                <a:cubicBezTo>
                  <a:pt x="143" y="278"/>
                  <a:pt x="39" y="357"/>
                  <a:pt x="0" y="475"/>
                </a:cubicBezTo>
                <a:cubicBezTo>
                  <a:pt x="12" y="564"/>
                  <a:pt x="4" y="518"/>
                  <a:pt x="27" y="612"/>
                </a:cubicBezTo>
                <a:cubicBezTo>
                  <a:pt x="32" y="631"/>
                  <a:pt x="31" y="653"/>
                  <a:pt x="45" y="667"/>
                </a:cubicBezTo>
                <a:cubicBezTo>
                  <a:pt x="72" y="694"/>
                  <a:pt x="59" y="679"/>
                  <a:pt x="82" y="713"/>
                </a:cubicBezTo>
                <a:cubicBezTo>
                  <a:pt x="133" y="696"/>
                  <a:pt x="86" y="703"/>
                  <a:pt x="137" y="731"/>
                </a:cubicBezTo>
                <a:cubicBezTo>
                  <a:pt x="154" y="740"/>
                  <a:pt x="192" y="750"/>
                  <a:pt x="192" y="750"/>
                </a:cubicBezTo>
                <a:cubicBezTo>
                  <a:pt x="226" y="800"/>
                  <a:pt x="191" y="760"/>
                  <a:pt x="237" y="786"/>
                </a:cubicBezTo>
                <a:cubicBezTo>
                  <a:pt x="326" y="836"/>
                  <a:pt x="257" y="815"/>
                  <a:pt x="329" y="832"/>
                </a:cubicBezTo>
                <a:cubicBezTo>
                  <a:pt x="365" y="868"/>
                  <a:pt x="409" y="891"/>
                  <a:pt x="448" y="923"/>
                </a:cubicBezTo>
                <a:cubicBezTo>
                  <a:pt x="474" y="944"/>
                  <a:pt x="488" y="958"/>
                  <a:pt x="521" y="969"/>
                </a:cubicBezTo>
                <a:cubicBezTo>
                  <a:pt x="561" y="966"/>
                  <a:pt x="601" y="967"/>
                  <a:pt x="640" y="960"/>
                </a:cubicBezTo>
                <a:cubicBezTo>
                  <a:pt x="673" y="954"/>
                  <a:pt x="685" y="928"/>
                  <a:pt x="713" y="914"/>
                </a:cubicBezTo>
                <a:cubicBezTo>
                  <a:pt x="759" y="891"/>
                  <a:pt x="819" y="871"/>
                  <a:pt x="868" y="859"/>
                </a:cubicBezTo>
                <a:cubicBezTo>
                  <a:pt x="903" y="836"/>
                  <a:pt x="945" y="821"/>
                  <a:pt x="978" y="795"/>
                </a:cubicBezTo>
                <a:cubicBezTo>
                  <a:pt x="993" y="783"/>
                  <a:pt x="1024" y="750"/>
                  <a:pt x="1042" y="731"/>
                </a:cubicBezTo>
                <a:cubicBezTo>
                  <a:pt x="1052" y="692"/>
                  <a:pt x="1068" y="649"/>
                  <a:pt x="1097" y="622"/>
                </a:cubicBezTo>
                <a:cubicBezTo>
                  <a:pt x="1110" y="581"/>
                  <a:pt x="1119" y="565"/>
                  <a:pt x="1097" y="512"/>
                </a:cubicBezTo>
                <a:cubicBezTo>
                  <a:pt x="1091" y="498"/>
                  <a:pt x="1070" y="496"/>
                  <a:pt x="1060" y="484"/>
                </a:cubicBezTo>
                <a:cubicBezTo>
                  <a:pt x="1046" y="468"/>
                  <a:pt x="1034" y="449"/>
                  <a:pt x="1024" y="430"/>
                </a:cubicBezTo>
                <a:cubicBezTo>
                  <a:pt x="977" y="338"/>
                  <a:pt x="952" y="285"/>
                  <a:pt x="877" y="210"/>
                </a:cubicBezTo>
                <a:cubicBezTo>
                  <a:pt x="861" y="194"/>
                  <a:pt x="861" y="176"/>
                  <a:pt x="841" y="164"/>
                </a:cubicBezTo>
                <a:cubicBezTo>
                  <a:pt x="833" y="159"/>
                  <a:pt x="782" y="147"/>
                  <a:pt x="777" y="146"/>
                </a:cubicBezTo>
                <a:cubicBezTo>
                  <a:pt x="739" y="121"/>
                  <a:pt x="709" y="96"/>
                  <a:pt x="667" y="82"/>
                </a:cubicBezTo>
                <a:cubicBezTo>
                  <a:pt x="587" y="109"/>
                  <a:pt x="530" y="24"/>
                  <a:pt x="457" y="0"/>
                </a:cubicBezTo>
                <a:cubicBezTo>
                  <a:pt x="414" y="28"/>
                  <a:pt x="360" y="43"/>
                  <a:pt x="310" y="55"/>
                </a:cubicBezTo>
                <a:cubicBezTo>
                  <a:pt x="238" y="103"/>
                  <a:pt x="271" y="76"/>
                  <a:pt x="210" y="137"/>
                </a:cubicBezTo>
                <a:cubicBezTo>
                  <a:pt x="200" y="147"/>
                  <a:pt x="183" y="145"/>
                  <a:pt x="173" y="155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433888" y="3886200"/>
            <a:ext cx="1600200" cy="1995488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4495800"/>
            <a:ext cx="1447800" cy="1400175"/>
            <a:chOff x="3888" y="2832"/>
            <a:chExt cx="912" cy="882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3966" y="3072"/>
              <a:ext cx="756" cy="642"/>
            </a:xfrm>
            <a:custGeom>
              <a:avLst/>
              <a:gdLst>
                <a:gd name="G0" fmla="+- 4714 0 0"/>
                <a:gd name="G1" fmla="+- 21600 0 4714"/>
                <a:gd name="G2" fmla="*/ 4714 1 2"/>
                <a:gd name="G3" fmla="+- 21600 0 G2"/>
                <a:gd name="G4" fmla="+/ 4714 21600 2"/>
                <a:gd name="G5" fmla="+/ G1 0 2"/>
                <a:gd name="G6" fmla="*/ 21600 21600 4714"/>
                <a:gd name="G7" fmla="*/ G6 1 2"/>
                <a:gd name="G8" fmla="+- 21600 0 G7"/>
                <a:gd name="G9" fmla="*/ 21600 1 2"/>
                <a:gd name="G10" fmla="+- 4714 0 G9"/>
                <a:gd name="G11" fmla="?: G10 G8 0"/>
                <a:gd name="G12" fmla="?: G10 G7 21600"/>
                <a:gd name="T0" fmla="*/ 19243 w 21600"/>
                <a:gd name="T1" fmla="*/ 10800 h 21600"/>
                <a:gd name="T2" fmla="*/ 10800 w 21600"/>
                <a:gd name="T3" fmla="*/ 21600 h 21600"/>
                <a:gd name="T4" fmla="*/ 2357 w 21600"/>
                <a:gd name="T5" fmla="*/ 10800 h 21600"/>
                <a:gd name="T6" fmla="*/ 10800 w 21600"/>
                <a:gd name="T7" fmla="*/ 0 h 21600"/>
                <a:gd name="T8" fmla="*/ 4157 w 21600"/>
                <a:gd name="T9" fmla="*/ 4157 h 21600"/>
                <a:gd name="T10" fmla="*/ 17443 w 21600"/>
                <a:gd name="T11" fmla="*/ 174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714" y="21600"/>
                  </a:lnTo>
                  <a:lnTo>
                    <a:pt x="168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3888" y="2832"/>
              <a:ext cx="912" cy="8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362200" y="1295400"/>
            <a:ext cx="1447800" cy="1400175"/>
            <a:chOff x="3888" y="2832"/>
            <a:chExt cx="912" cy="882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3966" y="3072"/>
              <a:ext cx="756" cy="642"/>
            </a:xfrm>
            <a:custGeom>
              <a:avLst/>
              <a:gdLst>
                <a:gd name="G0" fmla="+- 4714 0 0"/>
                <a:gd name="G1" fmla="+- 21600 0 4714"/>
                <a:gd name="G2" fmla="*/ 4714 1 2"/>
                <a:gd name="G3" fmla="+- 21600 0 G2"/>
                <a:gd name="G4" fmla="+/ 4714 21600 2"/>
                <a:gd name="G5" fmla="+/ G1 0 2"/>
                <a:gd name="G6" fmla="*/ 21600 21600 4714"/>
                <a:gd name="G7" fmla="*/ G6 1 2"/>
                <a:gd name="G8" fmla="+- 21600 0 G7"/>
                <a:gd name="G9" fmla="*/ 21600 1 2"/>
                <a:gd name="G10" fmla="+- 4714 0 G9"/>
                <a:gd name="G11" fmla="?: G10 G8 0"/>
                <a:gd name="G12" fmla="?: G10 G7 21600"/>
                <a:gd name="T0" fmla="*/ 19243 w 21600"/>
                <a:gd name="T1" fmla="*/ 10800 h 21600"/>
                <a:gd name="T2" fmla="*/ 10800 w 21600"/>
                <a:gd name="T3" fmla="*/ 21600 h 21600"/>
                <a:gd name="T4" fmla="*/ 2357 w 21600"/>
                <a:gd name="T5" fmla="*/ 10800 h 21600"/>
                <a:gd name="T6" fmla="*/ 10800 w 21600"/>
                <a:gd name="T7" fmla="*/ 0 h 21600"/>
                <a:gd name="T8" fmla="*/ 4157 w 21600"/>
                <a:gd name="T9" fmla="*/ 4157 h 21600"/>
                <a:gd name="T10" fmla="*/ 17443 w 21600"/>
                <a:gd name="T11" fmla="*/ 174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714" y="21600"/>
                  </a:lnTo>
                  <a:lnTo>
                    <a:pt x="168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3888" y="2832"/>
              <a:ext cx="912" cy="8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738313" y="3471863"/>
            <a:ext cx="533400" cy="2166937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-47587086">
            <a:off x="2466975" y="1485900"/>
            <a:ext cx="1447800" cy="1371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209800" y="1524000"/>
            <a:ext cx="1752600" cy="1524000"/>
          </a:xfrm>
          <a:custGeom>
            <a:avLst/>
            <a:gdLst>
              <a:gd name="T0" fmla="*/ 576 w 1104"/>
              <a:gd name="T1" fmla="*/ 0 h 960"/>
              <a:gd name="T2" fmla="*/ 501 w 1104"/>
              <a:gd name="T3" fmla="*/ 155 h 960"/>
              <a:gd name="T4" fmla="*/ 354 w 1104"/>
              <a:gd name="T5" fmla="*/ 347 h 960"/>
              <a:gd name="T6" fmla="*/ 0 w 1104"/>
              <a:gd name="T7" fmla="*/ 672 h 960"/>
              <a:gd name="T8" fmla="*/ 0 w 1104"/>
              <a:gd name="T9" fmla="*/ 960 h 960"/>
              <a:gd name="T10" fmla="*/ 43 w 1104"/>
              <a:gd name="T11" fmla="*/ 686 h 960"/>
              <a:gd name="T12" fmla="*/ 96 w 1104"/>
              <a:gd name="T13" fmla="*/ 720 h 960"/>
              <a:gd name="T14" fmla="*/ 949 w 1104"/>
              <a:gd name="T15" fmla="*/ 741 h 960"/>
              <a:gd name="T16" fmla="*/ 1104 w 1104"/>
              <a:gd name="T17" fmla="*/ 288 h 960"/>
              <a:gd name="T18" fmla="*/ 576 w 1104"/>
              <a:gd name="T1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4" h="960">
                <a:moveTo>
                  <a:pt x="576" y="0"/>
                </a:moveTo>
                <a:lnTo>
                  <a:pt x="501" y="155"/>
                </a:lnTo>
                <a:lnTo>
                  <a:pt x="354" y="347"/>
                </a:lnTo>
                <a:lnTo>
                  <a:pt x="0" y="672"/>
                </a:lnTo>
                <a:lnTo>
                  <a:pt x="0" y="960"/>
                </a:lnTo>
                <a:lnTo>
                  <a:pt x="43" y="686"/>
                </a:lnTo>
                <a:lnTo>
                  <a:pt x="96" y="720"/>
                </a:lnTo>
                <a:lnTo>
                  <a:pt x="949" y="741"/>
                </a:lnTo>
                <a:lnTo>
                  <a:pt x="1104" y="288"/>
                </a:lnTo>
                <a:lnTo>
                  <a:pt x="576" y="0"/>
                </a:lnTo>
                <a:close/>
              </a:path>
            </a:pathLst>
          </a:cu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21" name="Picture 13" descr="binhchiad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71763"/>
            <a:ext cx="1243013" cy="34242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514600" y="3352800"/>
            <a:ext cx="1981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Thể tích của hòn đá  V= 80 cm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2362200" y="3429000"/>
            <a:ext cx="457200" cy="152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00425"/>
            <a:ext cx="2124075" cy="26336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73988E-6 C 0.01789 -0.02521 0.03577 -0.05041 0.04792 -0.09943 C 0.06007 -0.14844 0.09115 -0.23122 0.07292 -0.29388 C 0.05487 -0.35654 -0.00937 -0.44324 -0.06128 -0.47561 C -0.11302 -0.50798 -0.18177 -0.49503 -0.23836 -0.48833 C -0.29479 -0.48162 -0.37361 -0.44417 -0.40052 -0.43538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254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2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2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220"/>
                            </p:stCondLst>
                            <p:childTnLst>
                              <p:par>
                                <p:cTn id="2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22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  <p:bldP spid="174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2018-02-15T01:50:59Z</dcterms:created>
  <dcterms:modified xsi:type="dcterms:W3CDTF">2018-02-15T01:52:40Z</dcterms:modified>
</cp:coreProperties>
</file>